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8" r:id="rId3"/>
    <p:sldId id="279" r:id="rId4"/>
    <p:sldId id="281" r:id="rId5"/>
    <p:sldId id="273" r:id="rId6"/>
    <p:sldId id="280" r:id="rId7"/>
    <p:sldId id="277" r:id="rId8"/>
  </p:sldIdLst>
  <p:sldSz cx="9144000" cy="5143500" type="screen16x9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E6E6E6"/>
    <a:srgbClr val="F4BEBE"/>
    <a:srgbClr val="FF0066"/>
    <a:srgbClr val="AD6A60"/>
    <a:srgbClr val="D0A581"/>
    <a:srgbClr val="6C3E17"/>
    <a:srgbClr val="336600"/>
    <a:srgbClr val="000000"/>
    <a:srgbClr val="F4F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8" autoAdjust="0"/>
    <p:restoredTop sz="81797" autoAdjust="0"/>
  </p:normalViewPr>
  <p:slideViewPr>
    <p:cSldViewPr>
      <p:cViewPr varScale="1">
        <p:scale>
          <a:sx n="98" d="100"/>
          <a:sy n="98" d="100"/>
        </p:scale>
        <p:origin x="59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5659" cy="496331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6" y="5"/>
            <a:ext cx="2945659" cy="496331"/>
          </a:xfrm>
          <a:prstGeom prst="rect">
            <a:avLst/>
          </a:prstGeom>
        </p:spPr>
        <p:txBody>
          <a:bodyPr vert="horz" lIns="91477" tIns="45738" rIns="91477" bIns="45738" rtlCol="0"/>
          <a:lstStyle>
            <a:lvl1pPr algn="r">
              <a:defRPr sz="1200"/>
            </a:lvl1pPr>
          </a:lstStyle>
          <a:p>
            <a:fld id="{9394AC79-9F9B-4D4B-93F9-F01287EC2116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3" y="9428589"/>
            <a:ext cx="2945659" cy="496331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6" y="9428589"/>
            <a:ext cx="2945659" cy="496331"/>
          </a:xfrm>
          <a:prstGeom prst="rect">
            <a:avLst/>
          </a:prstGeom>
        </p:spPr>
        <p:txBody>
          <a:bodyPr vert="horz" lIns="91477" tIns="45738" rIns="91477" bIns="45738" rtlCol="0" anchor="b"/>
          <a:lstStyle>
            <a:lvl1pPr algn="r">
              <a:defRPr sz="1200"/>
            </a:lvl1pPr>
          </a:lstStyle>
          <a:p>
            <a:fld id="{E0FD8ECE-E70A-4151-A700-F9D7029ADB6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2564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22" cy="496800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948" y="1"/>
            <a:ext cx="2945622" cy="496800"/>
          </a:xfrm>
          <a:prstGeom prst="rect">
            <a:avLst/>
          </a:prstGeom>
        </p:spPr>
        <p:txBody>
          <a:bodyPr vert="horz" lIns="92684" tIns="46342" rIns="92684" bIns="46342" rtlCol="0"/>
          <a:lstStyle>
            <a:lvl1pPr algn="r">
              <a:defRPr sz="1200"/>
            </a:lvl1pPr>
          </a:lstStyle>
          <a:p>
            <a:fld id="{4EAF5A4C-A8AD-45A0-B082-65578A20448E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4" tIns="46342" rIns="92684" bIns="46342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100" y="4714919"/>
            <a:ext cx="5437478" cy="4466519"/>
          </a:xfrm>
          <a:prstGeom prst="rect">
            <a:avLst/>
          </a:prstGeom>
        </p:spPr>
        <p:txBody>
          <a:bodyPr vert="horz" lIns="92684" tIns="46342" rIns="92684" bIns="46342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7495"/>
            <a:ext cx="2945622" cy="496800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948" y="9427495"/>
            <a:ext cx="2945622" cy="496800"/>
          </a:xfrm>
          <a:prstGeom prst="rect">
            <a:avLst/>
          </a:prstGeom>
        </p:spPr>
        <p:txBody>
          <a:bodyPr vert="horz" lIns="92684" tIns="46342" rIns="92684" bIns="46342" rtlCol="0" anchor="b"/>
          <a:lstStyle>
            <a:lvl1pPr algn="r">
              <a:defRPr sz="1200"/>
            </a:lvl1pPr>
          </a:lstStyle>
          <a:p>
            <a:fld id="{C377DA06-81C2-4057-9241-A21AFFC71F32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8046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830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8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298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211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09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058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08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684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334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5275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5383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2535-06A9-4CBB-82E4-665072E33F8D}" type="datetimeFigureOut">
              <a:rPr lang="zh-HK" altLang="en-US" smtClean="0"/>
              <a:t>18/2/2020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2A379-6363-4345-B262-E5F61AD53DE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557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新型冠狀病毒肺炎健康教育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00151"/>
            <a:ext cx="7056784" cy="339447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新型</a:t>
            </a: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冠狀病毒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肺炎相關知識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個人防護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孕婦防護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兒童防護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長者防護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21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新型冠狀病毒肺炎健康教育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00151"/>
            <a:ext cx="7056784" cy="339447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家居消毒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居家防護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個人出行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工作場所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托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兒及安老機構、</a:t>
            </a: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防護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05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新型冠狀病毒肺炎健康教育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00151"/>
            <a:ext cx="7056784" cy="3394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就醫相關知識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心理防護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健康生活方式</a:t>
            </a:r>
            <a:endParaRPr lang="en-US" altLang="zh-TW" sz="2800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52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密切</a:t>
            </a:r>
            <a:r>
              <a:rPr lang="zh-TW" altLang="en-US" sz="4000" b="1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接觸者居家醫學監察注意事項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00151"/>
            <a:ext cx="7056784" cy="339447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多開窗通風，打開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房門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建議保持</a:t>
            </a:r>
            <a:r>
              <a:rPr lang="en-US" altLang="zh-TW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米以上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距離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家庭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成員進入</a:t>
            </a:r>
            <a:r>
              <a:rPr lang="zh-TW" altLang="en-US" sz="28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密切接觸者房間時要戴口罩，事後</a:t>
            </a: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洗手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生活用品要分開</a:t>
            </a:r>
            <a:endParaRPr lang="en-US" altLang="zh-TW" sz="28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511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個人防護須知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200151"/>
            <a:ext cx="7488832" cy="33944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乘坐公共交通工具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配戴口罩，回家</a:t>
            </a:r>
            <a:r>
              <a:rPr lang="zh-TW" altLang="en-US" sz="24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或辦公室後馬上洗手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在上下班</a:t>
            </a:r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途中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進行會議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24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少</a:t>
            </a:r>
            <a:r>
              <a:rPr lang="zh-TW" altLang="en-US" sz="24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開會</a:t>
            </a:r>
            <a:r>
              <a:rPr lang="zh-TW" altLang="en-US" sz="2400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400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縮短會議</a:t>
            </a:r>
            <a:endParaRPr lang="en-US" altLang="zh-TW" sz="2400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注意消毒手提電話</a:t>
            </a:r>
            <a:endParaRPr lang="zh-TW" altLang="en-US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463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健康生活方式</a:t>
            </a:r>
            <a:endParaRPr lang="en-US" sz="4000" b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200151"/>
            <a:ext cx="7488832" cy="339447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保持心理健康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勤做運動</a:t>
            </a:r>
            <a:endParaRPr lang="en-US" altLang="zh-TW" dirty="0" smtClean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勿吸煙</a:t>
            </a:r>
            <a:endParaRPr lang="zh-TW" altLang="en-US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2982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4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10006</TotalTime>
  <Words>141</Words>
  <Application>Microsoft Office PowerPoint</Application>
  <PresentationFormat>如螢幕大小 (16:9)</PresentationFormat>
  <Paragraphs>32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Office 佈景主題</vt:lpstr>
      <vt:lpstr>新型冠狀病毒肺炎健康教育</vt:lpstr>
      <vt:lpstr>新型冠狀病毒肺炎健康教育</vt:lpstr>
      <vt:lpstr>新型冠狀病毒肺炎健康教育</vt:lpstr>
      <vt:lpstr>密切接觸者居家醫學監察注意事項</vt:lpstr>
      <vt:lpstr>個人防護須知</vt:lpstr>
      <vt:lpstr>健康生活方式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RTHK USER</dc:creator>
  <cp:lastModifiedBy>M2608</cp:lastModifiedBy>
  <cp:revision>428</cp:revision>
  <cp:lastPrinted>2020-02-03T03:22:07Z</cp:lastPrinted>
  <dcterms:created xsi:type="dcterms:W3CDTF">2018-09-04T07:23:19Z</dcterms:created>
  <dcterms:modified xsi:type="dcterms:W3CDTF">2020-02-18T04:27:49Z</dcterms:modified>
</cp:coreProperties>
</file>